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02" y="-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36E2-D979-4B31-8A7A-C94BFD8559D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0E47EBE-6E55-D5CB-997D-58E6BBB7246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24"/>
          <a:stretch/>
        </p:blipFill>
        <p:spPr>
          <a:xfrm>
            <a:off x="0" y="558800"/>
            <a:ext cx="4572000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84139E-503C-8A1C-1897-336BCBCEC42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833"/>
          <a:stretch/>
        </p:blipFill>
        <p:spPr>
          <a:xfrm>
            <a:off x="4562856" y="558800"/>
            <a:ext cx="4572000" cy="3657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4A2B9A-81DD-1F6B-7F03-2A750412166E}"/>
              </a:ext>
            </a:extLst>
          </p:cNvPr>
          <p:cNvSpPr txBox="1"/>
          <p:nvPr/>
        </p:nvSpPr>
        <p:spPr>
          <a:xfrm>
            <a:off x="14727" y="4220210"/>
            <a:ext cx="685800" cy="457200"/>
          </a:xfrm>
          <a:prstGeom prst="rect">
            <a:avLst/>
          </a:prstGeom>
          <a:solidFill>
            <a:srgbClr val="66FFFF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dirty="0"/>
              <a:t>ABX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D51057-C6C8-13F9-A7B3-65BE66F4A857}"/>
              </a:ext>
            </a:extLst>
          </p:cNvPr>
          <p:cNvSpPr txBox="1"/>
          <p:nvPr/>
        </p:nvSpPr>
        <p:spPr>
          <a:xfrm>
            <a:off x="8404960" y="4220210"/>
            <a:ext cx="685800" cy="457200"/>
          </a:xfrm>
          <a:prstGeom prst="rect">
            <a:avLst/>
          </a:prstGeom>
          <a:solidFill>
            <a:srgbClr val="66FFFF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dirty="0"/>
              <a:t>ABX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DAEF76-7AE1-7774-A796-2091AE1B48FC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A47D0AB-14F9-BD9F-D0C4-20AD99A5A6A5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2F00732F-0941-49EB-3281-F2824890666E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A30ED428-B8BE-B141-0141-01B6F7ACF17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D3A05FD1-52FD-4ED5-E150-FA03C6FAC175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54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E2E5A-54E5-C132-2E68-2B962658466C}"/>
              </a:ext>
            </a:extLst>
          </p:cNvPr>
          <p:cNvSpPr txBox="1"/>
          <p:nvPr/>
        </p:nvSpPr>
        <p:spPr>
          <a:xfrm>
            <a:off x="638633" y="4220210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b="1" dirty="0"/>
              <a:t>PAIN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C8A2-2275-9797-8104-1D62964FD061}"/>
              </a:ext>
            </a:extLst>
          </p:cNvPr>
          <p:cNvSpPr txBox="1"/>
          <p:nvPr/>
        </p:nvSpPr>
        <p:spPr>
          <a:xfrm>
            <a:off x="7781054" y="4220210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b="1" dirty="0"/>
              <a:t>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AEFD9-A9EB-E135-E787-08E6E7A936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" y="558800"/>
            <a:ext cx="45720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5CBDB-D6C9-30B3-BB80-0454DC358EB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2" t="1140" r="528" b="1140"/>
          <a:stretch/>
        </p:blipFill>
        <p:spPr>
          <a:xfrm>
            <a:off x="4572000" y="572007"/>
            <a:ext cx="4572000" cy="3657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E4B582-648D-2BBB-B76E-0A26217D075F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604B9999-2A3E-E2EA-6BAD-418F8DD34CEF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B038FFC-3E6B-C106-1F73-6219BB489286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2753310-233E-D703-AB5B-95F1074EFBAB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520E2F1-2789-5219-0A77-BC858322EBC8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9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6AB73C-3978-93C7-E054-3EAFB5D88F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92"/>
            <a:ext cx="45720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12A75-AD90-B7D1-5112-A368E2D81E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18" y="557292"/>
            <a:ext cx="4572000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1DD28-698A-F02B-961A-B42D958964B9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3D26C7B-7AAD-109B-15CE-22A763C27BBB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5364C1F-018D-C378-E70F-1B799C14A005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6D9CDF1-F1F7-8C0B-CCC7-ABDDF7AA7045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D607955B-88C1-4653-0988-D0E118F0387A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9BEB9F-A9CE-2F50-0513-F25036B8FB73}"/>
              </a:ext>
            </a:extLst>
          </p:cNvPr>
          <p:cNvSpPr txBox="1"/>
          <p:nvPr/>
        </p:nvSpPr>
        <p:spPr>
          <a:xfrm>
            <a:off x="1221909" y="4219456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6D00D4-6E9C-253A-4C24-F52B58CC9DDC}"/>
              </a:ext>
            </a:extLst>
          </p:cNvPr>
          <p:cNvSpPr txBox="1"/>
          <p:nvPr/>
        </p:nvSpPr>
        <p:spPr>
          <a:xfrm>
            <a:off x="7208552" y="4219456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18227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D4FA-D6D9-949D-3B9E-BEBE3D4AE15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55" b="1416"/>
          <a:stretch/>
        </p:blipFill>
        <p:spPr>
          <a:xfrm>
            <a:off x="0" y="554355"/>
            <a:ext cx="45720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DCAA1-2A05-9ACC-329E-1076BC25E6D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05" t="332" r="537" b="-1"/>
          <a:stretch/>
        </p:blipFill>
        <p:spPr>
          <a:xfrm>
            <a:off x="4556759" y="561975"/>
            <a:ext cx="4572000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26FAA-6A26-D2DA-34A7-6EDB9D3F87FD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9766066-28D0-A9B6-1335-DD7B358F0448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07CAF55-DFB7-1583-1CCB-E4FBDD2DBAC1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AB76757-3EC0-DE10-D8CA-867FB5108868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317A948-43D0-F279-5FD7-54D492ECCD68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EAAC49-7947-DE17-22B1-612AF44A50DC}"/>
              </a:ext>
            </a:extLst>
          </p:cNvPr>
          <p:cNvSpPr txBox="1"/>
          <p:nvPr/>
        </p:nvSpPr>
        <p:spPr>
          <a:xfrm>
            <a:off x="1839112" y="4215765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458A8-AF3F-1B01-DB24-91B3AC510F95}"/>
              </a:ext>
            </a:extLst>
          </p:cNvPr>
          <p:cNvSpPr txBox="1"/>
          <p:nvPr/>
        </p:nvSpPr>
        <p:spPr>
          <a:xfrm>
            <a:off x="6608742" y="4215765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8671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3C17E-708D-6A02-F375-FCBD3DC87DA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295"/>
          <a:stretch/>
        </p:blipFill>
        <p:spPr>
          <a:xfrm>
            <a:off x="0" y="548005"/>
            <a:ext cx="4572000" cy="36468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EEE207B-8B84-C202-DCDA-48F9CFA4164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r="532" b="208"/>
          <a:stretch/>
        </p:blipFill>
        <p:spPr>
          <a:xfrm>
            <a:off x="4572000" y="551180"/>
            <a:ext cx="4572000" cy="36499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E83BD22-B612-EFF1-2D0F-92D6227470B8}"/>
              </a:ext>
            </a:extLst>
          </p:cNvPr>
          <p:cNvGrpSpPr/>
          <p:nvPr/>
        </p:nvGrpSpPr>
        <p:grpSpPr>
          <a:xfrm>
            <a:off x="2420959" y="4205605"/>
            <a:ext cx="4291736" cy="457200"/>
            <a:chOff x="2420959" y="4205605"/>
            <a:chExt cx="4291736" cy="457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F5C19-639B-88F6-D8E4-444AF85282D2}"/>
                </a:ext>
              </a:extLst>
            </p:cNvPr>
            <p:cNvSpPr txBox="1"/>
            <p:nvPr/>
          </p:nvSpPr>
          <p:spPr>
            <a:xfrm>
              <a:off x="2420959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SM/FR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59BFF4-9607-45DF-A706-1A0D10BF59FB}"/>
                </a:ext>
              </a:extLst>
            </p:cNvPr>
            <p:cNvSpPr txBox="1"/>
            <p:nvPr/>
          </p:nvSpPr>
          <p:spPr>
            <a:xfrm>
              <a:off x="6026895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SM/FR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03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83BD22-B612-EFF1-2D0F-92D6227470B8}"/>
              </a:ext>
            </a:extLst>
          </p:cNvPr>
          <p:cNvGrpSpPr/>
          <p:nvPr/>
        </p:nvGrpSpPr>
        <p:grpSpPr>
          <a:xfrm>
            <a:off x="2420959" y="4205605"/>
            <a:ext cx="4291736" cy="457200"/>
            <a:chOff x="2420959" y="4205605"/>
            <a:chExt cx="4291736" cy="457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F5C19-639B-88F6-D8E4-444AF85282D2}"/>
                </a:ext>
              </a:extLst>
            </p:cNvPr>
            <p:cNvSpPr txBox="1"/>
            <p:nvPr/>
          </p:nvSpPr>
          <p:spPr>
            <a:xfrm>
              <a:off x="2420959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SM/FR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59BFF4-9607-45DF-A706-1A0D10BF59FB}"/>
                </a:ext>
              </a:extLst>
            </p:cNvPr>
            <p:cNvSpPr txBox="1"/>
            <p:nvPr/>
          </p:nvSpPr>
          <p:spPr>
            <a:xfrm>
              <a:off x="6026895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SM/FR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27A458-E13F-3724-A668-12865806839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067" r="748" b="1"/>
          <a:stretch/>
        </p:blipFill>
        <p:spPr>
          <a:xfrm>
            <a:off x="-5173" y="558800"/>
            <a:ext cx="4572000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E4F59E-3955-5857-D5C7-A586D5A4BF0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53" t="513" r="1" b="-2"/>
          <a:stretch/>
        </p:blipFill>
        <p:spPr>
          <a:xfrm>
            <a:off x="4572000" y="55118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59BFF4-9607-45DF-A706-1A0D10BF59FB}"/>
              </a:ext>
            </a:extLst>
          </p:cNvPr>
          <p:cNvSpPr txBox="1"/>
          <p:nvPr/>
        </p:nvSpPr>
        <p:spPr>
          <a:xfrm>
            <a:off x="3033250" y="4194030"/>
            <a:ext cx="685800" cy="457200"/>
          </a:xfrm>
          <a:prstGeom prst="rect">
            <a:avLst/>
          </a:prstGeom>
          <a:solidFill>
            <a:srgbClr val="E354EE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sz="1400" b="1" dirty="0"/>
              <a:t>SM/FR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43391-7973-617F-3CB2-C62B450E532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1" y="5588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C518FFBC3DD4688F9F17742CC7394" ma:contentTypeVersion="12" ma:contentTypeDescription="Create a new document." ma:contentTypeScope="" ma:versionID="3fbfba9acbd2ff6e80735cc9afca35d5">
  <xsd:schema xmlns:xsd="http://www.w3.org/2001/XMLSchema" xmlns:xs="http://www.w3.org/2001/XMLSchema" xmlns:p="http://schemas.microsoft.com/office/2006/metadata/properties" xmlns:ns3="45fbcc90-9c18-4f08-b0df-6ed3961a4642" xmlns:ns4="170df414-e991-4eda-814e-6b4a080a2980" targetNamespace="http://schemas.microsoft.com/office/2006/metadata/properties" ma:root="true" ma:fieldsID="e750a332adfa8ca78d14665c3a537aeb" ns3:_="" ns4:_="">
    <xsd:import namespace="45fbcc90-9c18-4f08-b0df-6ed3961a4642"/>
    <xsd:import namespace="170df414-e991-4eda-814e-6b4a080a29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cc90-9c18-4f08-b0df-6ed3961a4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df414-e991-4eda-814e-6b4a080a2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68216D-FD14-4F4D-8629-C6A6A6A14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cc90-9c18-4f08-b0df-6ed3961a4642"/>
    <ds:schemaRef ds:uri="170df414-e991-4eda-814e-6b4a080a2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AEEED-CC5C-43A3-B44C-6646D6278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7A638-FFF8-492B-B951-8EC541B164AA}">
  <ds:schemaRefs>
    <ds:schemaRef ds:uri="http://purl.org/dc/terms/"/>
    <ds:schemaRef ds:uri="45fbcc90-9c18-4f08-b0df-6ed3961a4642"/>
    <ds:schemaRef ds:uri="http://schemas.microsoft.com/office/2006/documentManagement/types"/>
    <ds:schemaRef ds:uri="170df414-e991-4eda-814e-6b4a080a2980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23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rafferty</dc:creator>
  <cp:lastModifiedBy>adam rafferty</cp:lastModifiedBy>
  <cp:revision>1</cp:revision>
  <cp:lastPrinted>2023-11-02T22:35:37Z</cp:lastPrinted>
  <dcterms:created xsi:type="dcterms:W3CDTF">2023-11-02T20:46:24Z</dcterms:created>
  <dcterms:modified xsi:type="dcterms:W3CDTF">2023-11-02T22:39:45Z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0x010100B3CC518FFBC3DD4688F9F17742CC7394</vt:lpwstr>
  </property>
</Properties>
</file>